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5dbb93ec2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f5dbb93ec2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5dbb93ec2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5dbb93ec2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9b53cf82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f9b53cf82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f9b53cf82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f9b53cf82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9b53cf82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f9b53cf82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5dbb93ec2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f5dbb93ec2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522575" y="1315650"/>
            <a:ext cx="6293700" cy="19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/>
              <a:t>The HandyMap</a:t>
            </a:r>
            <a:endParaRPr sz="5500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988775" y="269580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Personas y escenarios</a:t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Identificación de Stakeholders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Usuarios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Profesionales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Inversores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s"/>
              <a:t>Trabajadores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Juan Carrasco Padilla - Profesional</a:t>
            </a:r>
            <a:endParaRPr/>
          </a:p>
        </p:txBody>
      </p:sp>
      <p:pic>
        <p:nvPicPr>
          <p:cNvPr id="141" name="Google Shape;141;p15"/>
          <p:cNvPicPr preferRelativeResize="0"/>
          <p:nvPr/>
        </p:nvPicPr>
        <p:blipFill rotWithShape="1">
          <a:blip r:embed="rId3">
            <a:alphaModFix/>
          </a:blip>
          <a:srcRect b="0" l="0" r="9165" t="0"/>
          <a:stretch/>
        </p:blipFill>
        <p:spPr>
          <a:xfrm>
            <a:off x="1429050" y="1747980"/>
            <a:ext cx="2810325" cy="205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3600" y="2343025"/>
            <a:ext cx="2196475" cy="1456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Claudia Herrera García</a:t>
            </a:r>
            <a:r>
              <a:rPr lang="es"/>
              <a:t> - Usuario</a:t>
            </a:r>
            <a:endParaRPr/>
          </a:p>
        </p:txBody>
      </p:sp>
      <p:pic>
        <p:nvPicPr>
          <p:cNvPr id="148" name="Google Shape;14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3825" y="1959300"/>
            <a:ext cx="2224175" cy="222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4775" y="1959288"/>
            <a:ext cx="1666300" cy="22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Rafaela Santos</a:t>
            </a:r>
            <a:r>
              <a:rPr lang="es"/>
              <a:t> - Trabajadora (Social)</a:t>
            </a:r>
            <a:endParaRPr/>
          </a:p>
        </p:txBody>
      </p:sp>
      <p:pic>
        <p:nvPicPr>
          <p:cNvPr id="155" name="Google Shape;15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575" y="2152225"/>
            <a:ext cx="1838325" cy="183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6450" y="2023638"/>
            <a:ext cx="1838325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Elvira Torres</a:t>
            </a:r>
            <a:r>
              <a:rPr lang="es"/>
              <a:t> - Trabajadora (Técnica)</a:t>
            </a:r>
            <a:endParaRPr/>
          </a:p>
        </p:txBody>
      </p:sp>
      <p:pic>
        <p:nvPicPr>
          <p:cNvPr id="162" name="Google Shape;1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375" y="2152238"/>
            <a:ext cx="1838325" cy="183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6500" y="2404663"/>
            <a:ext cx="1838325" cy="13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0325" y="2466588"/>
            <a:ext cx="1838325" cy="120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idx="4294967295" type="title"/>
          </p:nvPr>
        </p:nvSpPr>
        <p:spPr>
          <a:xfrm>
            <a:off x="856050" y="2094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rgbClr val="1C4587"/>
                </a:solidFill>
              </a:rPr>
              <a:t>Fin</a:t>
            </a:r>
            <a:endParaRPr b="1" sz="3800">
              <a:solidFill>
                <a:srgbClr val="1C4587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